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3AC9-6458-4547-A8F2-0D17D1363E7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30FAA-B368-4AD2-AF8A-029CA12F3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30FAA-B368-4AD2-AF8A-029CA12F36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2DEB-09CC-42E9-A5FC-FE0B861927A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B89F-C683-4302-858D-1129CAFA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uter\Downloads\WhatsApp Image 2020-05-17 at 1.29.54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4452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4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computer\Downloads\WhatsApp Image 2020-05-17 at 2.46.28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74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2" b="34757"/>
          <a:stretch/>
        </p:blipFill>
        <p:spPr bwMode="auto">
          <a:xfrm>
            <a:off x="0" y="18288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مستقيم 4"/>
          <p:cNvCxnSpPr/>
          <p:nvPr/>
        </p:nvCxnSpPr>
        <p:spPr>
          <a:xfrm flipH="1">
            <a:off x="6324600" y="25146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5257800" y="3657600"/>
            <a:ext cx="2971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5105400" y="4800600"/>
            <a:ext cx="31242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324600" y="5943600"/>
            <a:ext cx="1905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2036">
            <a:off x="64531" y="225096"/>
            <a:ext cx="2129286" cy="14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143000"/>
            <a:ext cx="5818851" cy="483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انفجار 2 1"/>
          <p:cNvSpPr/>
          <p:nvPr/>
        </p:nvSpPr>
        <p:spPr>
          <a:xfrm>
            <a:off x="0" y="2819400"/>
            <a:ext cx="2590800" cy="2438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العاصمة أبوظبي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computer\Downloads\WhatsApp Image 2020-05-17 at 2.51.39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9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410200" y="510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رئيس الدولة الشيخ خليفة بن زايد ال نهيان حفظه الله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144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/>
              <a:t>نائب رئيس الدولة الشيخ محمد بن راشد ال مكتوم حفظه الله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8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2455" y="176857"/>
            <a:ext cx="8610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>التقويم التكويني : تحقق الهدف الثاني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computer\Downloads\WhatsApp Image 2020-05-17 at 2.58.02 A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7293"/>
            <a:ext cx="8610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05000" y="38100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√</a:t>
            </a:r>
            <a:endParaRPr lang="en-US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784877" y="3117273"/>
            <a:ext cx="45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×</a:t>
            </a:r>
            <a:endParaRPr lang="en-US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834695" y="4507468"/>
            <a:ext cx="35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√</a:t>
            </a:r>
            <a:endParaRPr lang="en-US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949436" y="5246132"/>
            <a:ext cx="28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√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44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8229600" cy="8381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الهدف الثالث : مجلس الوزراء الاتحادي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computer\Downloads\WhatsApp Image 2020-05-17 at 3.15.25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6133"/>
            <a:ext cx="8686800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نجمة مكونة من 7 نقاط 3"/>
          <p:cNvSpPr/>
          <p:nvPr/>
        </p:nvSpPr>
        <p:spPr>
          <a:xfrm>
            <a:off x="5791200" y="990600"/>
            <a:ext cx="3352800" cy="220980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السلطة الثالثة </a:t>
            </a:r>
          </a:p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من السلطات الاتحادية الخمس في دولة الامارات العربية المتحدة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computer\Downloads\WhatsApp Image 2020-05-17 at 4.05.10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228600"/>
            <a:ext cx="8457823" cy="562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20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8381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600" b="1" dirty="0" smtClean="0"/>
              <a:t>هيا نستكشف : ألاحظ الصور الاتية ، ثم أجيب </a:t>
            </a:r>
            <a:endParaRPr lang="en-US" sz="3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computer\Downloads\WhatsApp Image 2020-05-17 at 4.09.05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3353"/>
            <a:ext cx="2733675" cy="257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computer\Downloads\WhatsApp Image 2020-05-17 at 4.08.26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262187" cy="301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computer\Downloads\WhatsApp Image 2020-05-17 at 4.07.53 AM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"/>
          <a:stretch/>
        </p:blipFill>
        <p:spPr bwMode="auto">
          <a:xfrm>
            <a:off x="3352800" y="1130497"/>
            <a:ext cx="4848225" cy="174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28600" y="2743200"/>
            <a:ext cx="2667000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أكتب اسم رئيس الوزراء</a:t>
            </a:r>
          </a:p>
          <a:p>
            <a:pPr algn="ctr"/>
            <a:endParaRPr lang="ar-SA" dirty="0"/>
          </a:p>
          <a:p>
            <a:pPr algn="ctr"/>
            <a:r>
              <a:rPr lang="ar-SA" b="1" dirty="0" smtClean="0">
                <a:solidFill>
                  <a:schemeClr val="tx2"/>
                </a:solidFill>
              </a:rPr>
              <a:t>صاحب السمو الشيخ محمد بن راشد ال مكتوم حفظه الله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75543" y="228600"/>
            <a:ext cx="8192914" cy="106679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                     </a:t>
            </a:r>
            <a:r>
              <a:rPr lang="ar-SA" b="1" u="sng" dirty="0" smtClean="0">
                <a:solidFill>
                  <a:srgbClr val="C00000"/>
                </a:solidFill>
              </a:rPr>
              <a:t>التقويم الختامي </a:t>
            </a:r>
            <a:r>
              <a:rPr lang="ar-SA" b="1" dirty="0" smtClean="0">
                <a:solidFill>
                  <a:srgbClr val="C00000"/>
                </a:solidFill>
              </a:rPr>
              <a:t>: </a:t>
            </a:r>
            <a:br>
              <a:rPr lang="ar-SA" b="1" dirty="0" smtClean="0">
                <a:solidFill>
                  <a:srgbClr val="C00000"/>
                </a:solidFill>
              </a:rPr>
            </a:br>
            <a:r>
              <a:rPr lang="ar-SA" b="1" u="sng" dirty="0" smtClean="0">
                <a:solidFill>
                  <a:srgbClr val="C00000"/>
                </a:solidFill>
              </a:rPr>
              <a:t>أطبق ماذا تعلمت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computer\Downloads\WhatsApp Image 2020-05-17 at 4.06.50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781300" y="296943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7030A0"/>
                </a:solidFill>
              </a:rPr>
              <a:t>مجلس الوزراء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24200" y="33695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رئيس مجلس الوزراء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24200" y="376965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وزارة التربية والتعليم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1691"/>
            <a:ext cx="800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0402"/>
          <a:stretch/>
        </p:blipFill>
        <p:spPr bwMode="auto">
          <a:xfrm>
            <a:off x="1066800" y="297872"/>
            <a:ext cx="6781800" cy="2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952500" y="312183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طلابي المتميزون : الان نقوم بحل الانشطة على البوابة الذكية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29074" y="3754077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Lms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omputer\Downloads\WhatsApp Image 2020-05-17 at 12.45.22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048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34000" y="304800"/>
            <a:ext cx="3657600" cy="1828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الدرس الثالث </a:t>
            </a:r>
          </a:p>
          <a:p>
            <a:pPr algn="ct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قيادة بلادي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128"/>
            <a:ext cx="2971800" cy="218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نواتج التعلم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81000" y="1752600"/>
            <a:ext cx="8189686" cy="44740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ar-SA" sz="2400" b="1" dirty="0" smtClean="0">
                <a:solidFill>
                  <a:srgbClr val="C00000"/>
                </a:solidFill>
              </a:rPr>
              <a:t>1- أن يتعرف المفاهيم والمصطلحات الواردة في الدرس </a:t>
            </a:r>
          </a:p>
          <a:p>
            <a:pPr algn="ctr">
              <a:lnSpc>
                <a:spcPct val="200000"/>
              </a:lnSpc>
            </a:pPr>
            <a:r>
              <a:rPr lang="ar-SA" sz="2400" b="1" dirty="0" smtClean="0">
                <a:solidFill>
                  <a:srgbClr val="C00000"/>
                </a:solidFill>
              </a:rPr>
              <a:t>2- ان نتعرف نشأة صاحب السمو الشيخ خليقة بن زايد ال نهيان حفظه الله </a:t>
            </a:r>
          </a:p>
          <a:p>
            <a:pPr algn="ctr">
              <a:lnSpc>
                <a:spcPct val="200000"/>
              </a:lnSpc>
            </a:pPr>
            <a:r>
              <a:rPr lang="ar-SA" sz="2400" b="1" dirty="0" smtClean="0">
                <a:solidFill>
                  <a:srgbClr val="C00000"/>
                </a:solidFill>
              </a:rPr>
              <a:t>3- أن نبين مهام المجلس الاعلى </a:t>
            </a:r>
          </a:p>
          <a:p>
            <a:pPr algn="ctr">
              <a:lnSpc>
                <a:spcPct val="200000"/>
              </a:lnSpc>
            </a:pPr>
            <a:r>
              <a:rPr lang="ar-SA" sz="2800" b="1" dirty="0" smtClean="0">
                <a:solidFill>
                  <a:srgbClr val="C00000"/>
                </a:solidFill>
              </a:rPr>
              <a:t>4- أن بتعرف اختصاصات مجلس الوزراء</a:t>
            </a:r>
            <a:r>
              <a:rPr lang="ar-S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9937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2400" b="1" u="sng" dirty="0" smtClean="0">
                <a:solidFill>
                  <a:srgbClr val="C00000"/>
                </a:solidFill>
              </a:rPr>
              <a:t>الهدف الاول : نشأة صاحب السمو الشيخ خليقة بن زايد ال نهيان -حفظه الله </a:t>
            </a:r>
            <a:r>
              <a:rPr lang="ar-SA" dirty="0" smtClean="0"/>
              <a:t>-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omputer\Downloads\WhatsApp Image 2020-05-17 at 12.46.11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3528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28600" y="594359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/>
              <a:t>رئيس دولة الامارات العربية المتحدة</a:t>
            </a: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2051" name="Picture 3" descr="C:\Users\computer\Downloads\WhatsApp Image 2020-05-17 at 1.07.56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7" r="84091" b="49590"/>
          <a:stretch/>
        </p:blipFill>
        <p:spPr bwMode="auto">
          <a:xfrm>
            <a:off x="6608612" y="2895600"/>
            <a:ext cx="14547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وسيلة شرح بيضاوية 4"/>
          <p:cNvSpPr/>
          <p:nvPr/>
        </p:nvSpPr>
        <p:spPr>
          <a:xfrm rot="1284738">
            <a:off x="6728222" y="1256416"/>
            <a:ext cx="2421211" cy="1471569"/>
          </a:xfrm>
          <a:prstGeom prst="wedgeEllipseCallout">
            <a:avLst>
              <a:gd name="adj1" fmla="val -27856"/>
              <a:gd name="adj2" fmla="val 972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ولد الشيخ خليفة بن زايد ال نهيان في قصر </a:t>
            </a:r>
            <a:r>
              <a:rPr lang="ar-SA" sz="2000" b="1" dirty="0" err="1" smtClean="0">
                <a:solidFill>
                  <a:srgbClr val="C00000"/>
                </a:solidFill>
              </a:rPr>
              <a:t>المويجعي</a:t>
            </a:r>
            <a:r>
              <a:rPr lang="ar-SA" sz="2000" b="1" dirty="0" smtClean="0">
                <a:solidFill>
                  <a:srgbClr val="C00000"/>
                </a:solidFill>
              </a:rPr>
              <a:t> عام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1948م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computer\Downloads\WhatsApp Image 2020-05-17 at 1.07.56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2973" r="67121" b="18453"/>
          <a:stretch/>
        </p:blipFill>
        <p:spPr bwMode="auto">
          <a:xfrm>
            <a:off x="4197927" y="2957947"/>
            <a:ext cx="1253836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وسيلة شرح بيضاوية 5"/>
          <p:cNvSpPr/>
          <p:nvPr/>
        </p:nvSpPr>
        <p:spPr>
          <a:xfrm>
            <a:off x="4285884" y="1447800"/>
            <a:ext cx="2038716" cy="1066800"/>
          </a:xfrm>
          <a:prstGeom prst="wedgeEllipseCallout">
            <a:avLst>
              <a:gd name="adj1" fmla="val -26367"/>
              <a:gd name="adj2" fmla="val 832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الابن الاكبر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للشيخ زايد </a:t>
            </a:r>
            <a:r>
              <a:rPr lang="ar-SA" dirty="0" smtClean="0"/>
              <a:t>رحمه الله </a:t>
            </a:r>
            <a:endParaRPr lang="en-US" dirty="0"/>
          </a:p>
        </p:txBody>
      </p:sp>
      <p:pic>
        <p:nvPicPr>
          <p:cNvPr id="2053" name="Picture 5" descr="C:\Users\computer\Downloads\WhatsApp Image 2020-05-17 at 1.07.56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4" t="64340" r="19773" b="15721"/>
          <a:stretch/>
        </p:blipFill>
        <p:spPr bwMode="auto">
          <a:xfrm>
            <a:off x="4000507" y="5487378"/>
            <a:ext cx="1638293" cy="10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وسيلة شرح بيضاوية 6"/>
          <p:cNvSpPr/>
          <p:nvPr/>
        </p:nvSpPr>
        <p:spPr>
          <a:xfrm rot="1221517">
            <a:off x="4449797" y="3964960"/>
            <a:ext cx="2005036" cy="1302326"/>
          </a:xfrm>
          <a:prstGeom prst="wedgeEllipseCallout">
            <a:avLst>
              <a:gd name="adj1" fmla="val -18042"/>
              <a:gd name="adj2" fmla="val 801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تلقى تعليمه في المدرسة </a:t>
            </a:r>
            <a:r>
              <a:rPr lang="ar-SA" sz="2000" b="1" dirty="0" err="1" smtClean="0">
                <a:solidFill>
                  <a:srgbClr val="C00000"/>
                </a:solidFill>
              </a:rPr>
              <a:t>النهيانية</a:t>
            </a:r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وسيلة شرح بيضاوية 7"/>
          <p:cNvSpPr/>
          <p:nvPr/>
        </p:nvSpPr>
        <p:spPr>
          <a:xfrm rot="1403012">
            <a:off x="7015537" y="4277721"/>
            <a:ext cx="1888689" cy="173874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والدته الشيخة حصة بنت محمد بن خليفة ال نهيان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2400" b="1" dirty="0" smtClean="0"/>
              <a:t>لازم الشيخ خليفة بن زايد ال نهيان رئيس الدولة والدة الشيخ زايد بن سلطان رحمه الله وتعلم مهارات القيادة السياسية في المجالس العامة لوالده 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5562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computer\Downloads\WhatsApp Image 2020-05-17 at 1.27.05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166071" cy="25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66800" y="4331732"/>
            <a:ext cx="10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1960م</a:t>
            </a:r>
            <a:r>
              <a:rPr lang="ar-S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omputer\Downloads\WhatsApp Image 2020-05-17 at 1.32.54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839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6200" y="76200"/>
            <a:ext cx="88392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المناصب التي تولها رئيس الدولة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19945" y="245453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162800" y="245453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95600" y="3886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162800" y="4495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6477000" y="5257800"/>
            <a:ext cx="1828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uter\Downloads\WhatsApp Image 2020-05-17 at 12.47.38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233496"/>
            <a:ext cx="9048750" cy="62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315200" y="5105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بناء المساكن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76599" y="5105400"/>
            <a:ext cx="128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بناء المدارس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85800" y="510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</a:rPr>
              <a:t>تقديم المساعدات لشعوب العالم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876800" y="542856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7030A0"/>
                </a:solidFill>
              </a:rPr>
              <a:t>تشجيع المشاريع الاقتصادية وتقديم القروض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انفجار 2 5"/>
          <p:cNvSpPr/>
          <p:nvPr/>
        </p:nvSpPr>
        <p:spPr>
          <a:xfrm>
            <a:off x="914400" y="0"/>
            <a:ext cx="25908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نشاط صفي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الهدف الثاني : مهام المجلس الأعلى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جمة مكونة من 7 نقاط 3"/>
          <p:cNvSpPr/>
          <p:nvPr/>
        </p:nvSpPr>
        <p:spPr>
          <a:xfrm>
            <a:off x="5029200" y="1219200"/>
            <a:ext cx="4267200" cy="236220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u="sng" dirty="0" smtClean="0">
                <a:solidFill>
                  <a:srgbClr val="C00000"/>
                </a:solidFill>
              </a:rPr>
              <a:t>المجلس الأعلى </a:t>
            </a:r>
            <a:r>
              <a:rPr lang="ar-SA" b="1" dirty="0" smtClean="0">
                <a:solidFill>
                  <a:srgbClr val="002060"/>
                </a:solidFill>
              </a:rPr>
              <a:t>: هو السلطة العليا في الدولة </a:t>
            </a:r>
          </a:p>
          <a:p>
            <a:pPr algn="ctr"/>
            <a:r>
              <a:rPr lang="ar-SA" b="1" dirty="0" smtClean="0">
                <a:solidFill>
                  <a:srgbClr val="002060"/>
                </a:solidFill>
              </a:rPr>
              <a:t>ويتكون من سبع أعضاء وهم </a:t>
            </a:r>
          </a:p>
          <a:p>
            <a:pPr algn="ctr"/>
            <a:r>
              <a:rPr lang="ar-SA" b="1" dirty="0" smtClean="0">
                <a:solidFill>
                  <a:srgbClr val="002060"/>
                </a:solidFill>
              </a:rPr>
              <a:t>حكام الامارات السبع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computer\Downloads\WhatsApp Image 2020-05-17 at 2.42.43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2234" r="3417" b="6877"/>
          <a:stretch/>
        </p:blipFill>
        <p:spPr bwMode="auto">
          <a:xfrm>
            <a:off x="665018" y="3048000"/>
            <a:ext cx="6075217" cy="33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7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uter\Downloads\WhatsApp Image 2020-05-17 at 3.10.04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